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028" y="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628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165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733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655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008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777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606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342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030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320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354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16F34-156B-4508-A1CD-52E8600D0584}" type="datetimeFigureOut">
              <a:rPr lang="es-CO" smtClean="0"/>
              <a:t>26/09/2016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898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996952"/>
            <a:ext cx="7772400" cy="1470025"/>
          </a:xfrm>
        </p:spPr>
        <p:txBody>
          <a:bodyPr/>
          <a:lstStyle/>
          <a:p>
            <a:r>
              <a:rPr lang="es-CO" dirty="0" smtClean="0"/>
              <a:t>OPCIÓN 1</a:t>
            </a:r>
            <a:endParaRPr lang="es-CO" dirty="0"/>
          </a:p>
        </p:txBody>
      </p:sp>
      <p:sp>
        <p:nvSpPr>
          <p:cNvPr id="4" name="6 Rectángulo"/>
          <p:cNvSpPr/>
          <p:nvPr/>
        </p:nvSpPr>
        <p:spPr>
          <a:xfrm>
            <a:off x="0" y="0"/>
            <a:ext cx="9144000" cy="1000108"/>
          </a:xfrm>
          <a:prstGeom prst="rect">
            <a:avLst/>
          </a:prstGeom>
          <a:solidFill>
            <a:srgbClr val="565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6" name="5 CuadroTexto"/>
          <p:cNvSpPr txBox="1"/>
          <p:nvPr/>
        </p:nvSpPr>
        <p:spPr>
          <a:xfrm>
            <a:off x="467544" y="404664"/>
            <a:ext cx="40324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500" b="1" i="1" dirty="0" smtClean="0">
                <a:solidFill>
                  <a:schemeClr val="bg1"/>
                </a:solidFill>
                <a:latin typeface="Ancizar Sans" pitchFamily="34" charset="0"/>
              </a:rPr>
              <a:t>Información Dependencia, Facultad, Sede</a:t>
            </a:r>
            <a:endParaRPr lang="es-CO" sz="1500" b="1" i="1" dirty="0">
              <a:solidFill>
                <a:schemeClr val="bg1"/>
              </a:solidFill>
              <a:latin typeface="Ancizar Sans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-111849"/>
            <a:ext cx="4585252" cy="122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487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85800" y="299695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 smtClean="0"/>
              <a:t>OPCIÓN 2</a:t>
            </a:r>
            <a:endParaRPr lang="es-CO" dirty="0"/>
          </a:p>
        </p:txBody>
      </p:sp>
      <p:sp>
        <p:nvSpPr>
          <p:cNvPr id="5" name="6 Rectángulo"/>
          <p:cNvSpPr/>
          <p:nvPr/>
        </p:nvSpPr>
        <p:spPr>
          <a:xfrm>
            <a:off x="0" y="5857892"/>
            <a:ext cx="9144000" cy="1000108"/>
          </a:xfrm>
          <a:prstGeom prst="rect">
            <a:avLst/>
          </a:prstGeom>
          <a:solidFill>
            <a:srgbClr val="565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7" name="6 CuadroTexto"/>
          <p:cNvSpPr txBox="1"/>
          <p:nvPr/>
        </p:nvSpPr>
        <p:spPr>
          <a:xfrm>
            <a:off x="467544" y="6260010"/>
            <a:ext cx="40324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500" b="1" i="1" dirty="0" smtClean="0">
                <a:solidFill>
                  <a:schemeClr val="bg1"/>
                </a:solidFill>
                <a:latin typeface="Ancizar Sans" pitchFamily="34" charset="0"/>
              </a:rPr>
              <a:t>Información Dependencia, Facultad, Sede</a:t>
            </a:r>
            <a:endParaRPr lang="es-CO" sz="1500" b="1" i="1" dirty="0">
              <a:solidFill>
                <a:schemeClr val="bg1"/>
              </a:solidFill>
              <a:latin typeface="Ancizar Sans" pitchFamily="34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46043"/>
            <a:ext cx="4585252" cy="122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08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85800" y="299695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 smtClean="0"/>
              <a:t>OPCIÓN 3</a:t>
            </a:r>
            <a:endParaRPr lang="es-CO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6260010"/>
            <a:ext cx="40324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500" b="1" i="1" dirty="0" smtClean="0">
                <a:latin typeface="Ancizar Sans" pitchFamily="34" charset="0"/>
              </a:rPr>
              <a:t>Información Dependencia, Facultad, Sede</a:t>
            </a:r>
            <a:endParaRPr lang="es-CO" sz="1500" b="1" i="1" dirty="0">
              <a:latin typeface="Ancizar Sans" pitchFamily="34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215516" y="5857892"/>
            <a:ext cx="871296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914" y="5749580"/>
            <a:ext cx="4571998" cy="122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795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85800" y="299695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 smtClean="0"/>
              <a:t>OPCIÓN 4</a:t>
            </a:r>
            <a:endParaRPr lang="es-CO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402118"/>
            <a:ext cx="40324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500" b="1" i="1" dirty="0" smtClean="0">
                <a:latin typeface="Ancizar Sans" pitchFamily="34" charset="0"/>
              </a:rPr>
              <a:t>Información Dependencia, Facultad, Sede</a:t>
            </a:r>
            <a:endParaRPr lang="es-CO" sz="1500" b="1" i="1" dirty="0">
              <a:latin typeface="Ancizar Sans" pitchFamily="34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215516" y="1052736"/>
            <a:ext cx="871296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-99392"/>
            <a:ext cx="4571998" cy="122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02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</Words>
  <Application>Microsoft Office PowerPoint</Application>
  <PresentationFormat>Presentación en pantalla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Ancizar Sans</vt:lpstr>
      <vt:lpstr>Arial</vt:lpstr>
      <vt:lpstr>Calibri</vt:lpstr>
      <vt:lpstr>Tema de Office</vt:lpstr>
      <vt:lpstr>OPCIÓN 1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Estrategia</dc:creator>
  <cp:lastModifiedBy>webmaster</cp:lastModifiedBy>
  <cp:revision>5</cp:revision>
  <dcterms:created xsi:type="dcterms:W3CDTF">2016-04-12T21:51:58Z</dcterms:created>
  <dcterms:modified xsi:type="dcterms:W3CDTF">2016-09-26T19:25:34Z</dcterms:modified>
</cp:coreProperties>
</file>